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nyflip.com/vxfz/hbhn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ЧАРОБНО ТРЕЋЕ</a:t>
            </a:r>
            <a:endParaRPr lang="sr-Latn-R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509" y="3657597"/>
            <a:ext cx="7249885" cy="1320802"/>
          </a:xfrm>
        </p:spPr>
        <p:txBody>
          <a:bodyPr>
            <a:normAutofit fontScale="92500" lnSpcReduction="10000"/>
          </a:bodyPr>
          <a:lstStyle/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ЕЛЕКТРОНСКИ ЧАСОПИС У СЛУЖБИ КРЕАТИВНОСТИ УЧЕНИКА</a:t>
            </a:r>
          </a:p>
          <a:p>
            <a:endParaRPr lang="sr-Cyrl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Соња Марјановић</a:t>
            </a:r>
          </a:p>
          <a:p>
            <a:r>
              <a:rPr lang="sr-Cyrl-R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„ Војислав Вока Савић“, Лазаревац</a:t>
            </a:r>
          </a:p>
        </p:txBody>
      </p:sp>
    </p:spTree>
    <p:extLst>
      <p:ext uri="{BB962C8B-B14F-4D97-AF65-F5344CB8AC3E}">
        <p14:creationId xmlns:p14="http://schemas.microsoft.com/office/powerpoint/2010/main" val="2409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ЧАСОПИС ЋЕ БИТИ МЕСТО ГДЕ СЕ ЧУВАЈУ НАЈЛЕПШЕ РЕЧЕНИЦЕ ИЗ ПИСМЕНИХ ЗАДАТАКА, </a:t>
            </a:r>
            <a:b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 МОГУЋНОСТ ДА РАЗРЕДНА УПУТИ НЕКИ САВЕТ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sr-Cyrl-RS" dirty="0" smtClean="0"/>
              <a:t>О ДРУГАРСТВУ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94653" y="2658533"/>
            <a:ext cx="4718304" cy="576262"/>
          </a:xfrm>
        </p:spPr>
        <p:txBody>
          <a:bodyPr/>
          <a:lstStyle/>
          <a:p>
            <a:r>
              <a:rPr lang="sr-Cyrl-RS" dirty="0" smtClean="0"/>
              <a:t>РАЗРЕДНА ПОРУЧУЈЕ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72" y="3435220"/>
            <a:ext cx="3661514" cy="2468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3" y="3144033"/>
            <a:ext cx="2063436" cy="296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03" y="3234795"/>
            <a:ext cx="2889197" cy="286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8211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88" y="1883832"/>
            <a:ext cx="6241816" cy="2279094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 СМО УЧЕСНИЦИ ЕКО ФЕСТИВАЛА - </a:t>
            </a:r>
            <a:b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РЕЦИЛКИРАНОГ МАТЕРИЈАЛА НАПРАВИЛИ СМО ДРУШТВЕНЕ ИГРЕ</a:t>
            </a:r>
            <a:endParaRPr lang="sr-Latn-R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78" y="664118"/>
            <a:ext cx="3868722" cy="55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2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ЧАСОПИС СЛУЖИ И ЗА УЧЕЊЕ И ЗАБАВУ</a:t>
            </a:r>
            <a:endParaRPr lang="sr-Latn-R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6" y="1099358"/>
            <a:ext cx="3118350" cy="442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САЗНАЈЕМО НЕКЕ ЗАНИМЉИВОСТИ</a:t>
            </a:r>
          </a:p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УЧИМО ЈЕЗИЧКЕ НЕДОУМИЦЕ</a:t>
            </a:r>
          </a:p>
          <a:p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ПРАВИМО УКРШЕНИЦЕ, РЕБУСЕ, ОСМОСМЕРКЕ И РЕШАВАМО ИХ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21" y="1097133"/>
            <a:ext cx="2966534" cy="4423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71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„ЧАРОБНО ТРЕЋЕ“ДОНЕЛО УЧЕНИЦИМА?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2478505"/>
            <a:ext cx="10038347" cy="352525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развијају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квалитетније међусобне односе,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боље упознају своје другаре, виде их у другачијем светлу, уче једни од других, пореде се, сарађују, помажу једни другима, развијају  позитивну енергију  у свој одељењској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заједници.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Стичу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знања из области новинарства ( интернет новинарства), уочавају значај етике у новинарству, развијају креативност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оригиналност. Уче занат који ће им, можда, бити хоби, додатни посао или животно опредељење.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Уочавају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коришћења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раунара у настави, схватају да се рачунар може користити као одлично средство за учење и стицање нових знања и вештина, а не само за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забаву.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Оспособљавају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за коришћење програма за обраду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(</a:t>
            </a:r>
            <a:r>
              <a:rPr lang="sr-Latn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Word),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обраду слике, фотографије, цртање (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Paint),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употребу алата </a:t>
            </a:r>
            <a:r>
              <a:rPr lang="sr-Latn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PicJoke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креирање монтирања фотографија,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употребу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за прављење електронских новина ( 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Publishera),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снимањ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часописа, постављање на интернет помоћу 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anyflip.com  ( Internet, Chrome...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 претраживачи), оспособљавају се за коришћење електронске поште, комуникацију путем мејла,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 начин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обраћања сараднику, форма писања мејла... ( 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sr-Latn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уче се писању основних новинских облика изражавања.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Развијају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љубави према лепој речи, оспособљавање ученика да се изразе, развијају своје литерарне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вештине.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Стварају успомену за цео живот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чувамо га и у штампаном и у дигиталном облику.</a:t>
            </a:r>
            <a:endPara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95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„ЧАРОБНО ТРЕЋЕ“ДОНЕЛО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МЕНИ?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292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Бољи однос са мојим ђацима ( показала сам им да нисмо на различитим странама, већ имамо један  заједнички циљ, на коме радимо удружени, као тим који се договара, анализира, расправља...)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Оснажила сам своје дигиталне компетенције.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Дала сам пример својим ђацима (садашњим/ будућим) и колегама да се уз мало труда и знања може учинити много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настава буде квалитетнија и занимљивија.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Омогућила сам својим ученицима да буду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јединствени и оригинални јер једини у школи  имају свој часопис.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Осећај задовољства јер сам научила нешто ново, применила и пренела ученицима научено знање.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НИЈЕ ЗНАЊЕ ЗНАТИ, ВЕЋ ЈЕ ЗНАЊЕ ДАТИ“</a:t>
            </a:r>
            <a:endParaRPr lang="sr-Latn-R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61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 школска година је кренула,</a:t>
            </a:r>
            <a:b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са њом и „Чаробно треће“, број 2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05" y="2466023"/>
            <a:ext cx="5680345" cy="3602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58" y="4048169"/>
            <a:ext cx="1351047" cy="18704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1971" y="2842947"/>
            <a:ext cx="1812174" cy="20313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Нове боје, нове мисли, осећања, расположења,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оцене...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пријатељства... љубави</a:t>
            </a:r>
            <a:endParaRPr lang="sr-Latn-RS" b="1" dirty="0">
              <a:solidFill>
                <a:srgbClr val="C00000"/>
              </a:solidFill>
            </a:endParaRPr>
          </a:p>
        </p:txBody>
      </p:sp>
      <p:sp>
        <p:nvSpPr>
          <p:cNvPr id="13" name="Heart 12"/>
          <p:cNvSpPr/>
          <p:nvPr/>
        </p:nvSpPr>
        <p:spPr>
          <a:xfrm>
            <a:off x="2360814" y="4553089"/>
            <a:ext cx="307571" cy="2826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301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ПОГЛЕДАЈТЕ „ ЧАРОБНО ТРЕЋЕ“ У ЦЕЛИНИ НА СЛЕДЕЋЕМ ЛИНКУ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Latn-R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http://anyflip.com/vxfz/hbhn/</a:t>
            </a:r>
            <a:endParaRPr lang="sr-Cyrl-RS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72121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752605"/>
            <a:ext cx="9483633" cy="1826617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</a:t>
            </a:r>
            <a:r>
              <a:rPr lang="sr-Cyrl-R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„ Сазнали смо на семинару и применили у пракси“</a:t>
            </a:r>
            <a:endParaRPr lang="sr-Latn-R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октобар, 2018. године</a:t>
            </a:r>
          </a:p>
          <a:p>
            <a:r>
              <a:rPr lang="sr-Cyrl-RS" dirty="0" smtClean="0"/>
              <a:t>аутор: Соња Марјановић, професор српског језика и књижевности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2306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19" y="903755"/>
            <a:ext cx="9638209" cy="1525936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СЕПТЕМБАР 2017.године</a:t>
            </a:r>
            <a:endParaRPr lang="sr-Latn-R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560441" cy="296136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моју учионицу раздрагано стиже нова генерација петака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изазов, нова прилика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учиним све што је у мојој моћи 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још једној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генерацији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школа остане у лепој успомени, а учионица српског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језика буде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где се увек радо враћају, са осмехом на лицу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урадити, а да је другачије?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урадити, а да је савремено?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урадити, а да није досадно и да се, ако је могуће, користи компјутер, мобилни телефон...неко друго дигитално средство?</a:t>
            </a:r>
            <a:endPara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1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ИДЕЈА ЈЕ РОЂЕНА</a:t>
            </a:r>
            <a:endParaRPr lang="sr-Latn-R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355" y="2624470"/>
            <a:ext cx="4718304" cy="576262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УТИСЦИ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69" y="3243261"/>
            <a:ext cx="5157460" cy="29448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Предивно искуство</a:t>
            </a:r>
          </a:p>
          <a:p>
            <a:pPr algn="just"/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не мора бити мукотрпно вишесатно седење у некој учионици, у некој школи, која чак није у мом граду...</a:t>
            </a:r>
          </a:p>
          <a:p>
            <a:pPr algn="just"/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својој удобној фотељи, са шољом топлог чаја и уз омиљене кексиће учиш нешто ново, дугачије, а након неколико часова ствараш неко ново дело које једва чекаш да покажеш својим колегама, ђацима и члановима породице који те већ данима чудно посматрају јер проводите више времена пред монитором од свог детета.</a:t>
            </a:r>
            <a:endPara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192" y="144777"/>
            <a:ext cx="2798307" cy="276782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54912" y="3243262"/>
            <a:ext cx="5258792" cy="263260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неколико месеци одлучујем да се пријавим на онлајн семинар Школски </a:t>
            </a:r>
            <a:r>
              <a:rPr lang="sr-Latn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електронски часопис у служби креативности ученика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ОКЦ, Бор).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Првобитна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идеја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 је била на направим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школске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би обухватиле рад целе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Међутим, током првих часова,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је донета – направићу часопис одељења 5/3 и то ће бити оно што сам желела : ново, другачије, савремено...</a:t>
            </a:r>
            <a:endPara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9657211" y="2821153"/>
            <a:ext cx="677635" cy="71805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4298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039445" cy="1431459"/>
          </a:xfrm>
        </p:spPr>
        <p:txBody>
          <a:bodyPr>
            <a:normAutofit fontScale="90000"/>
          </a:bodyPr>
          <a:lstStyle/>
          <a:p>
            <a:r>
              <a:rPr lang="sr-Cyrl-RS" sz="22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RS" sz="22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RS" sz="2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RS" sz="2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RS" sz="22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RS" sz="22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RS" sz="2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RS" sz="2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RS" sz="31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ПОСТАВЉАМ ЦИЉ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RS" sz="2800" b="1" dirty="0" smtClean="0">
                <a:solidFill>
                  <a:srgbClr val="C00000"/>
                </a:solidFill>
              </a:rPr>
              <a:t/>
            </a:r>
            <a:br>
              <a:rPr lang="sr-Cyrl-RS" sz="2800" b="1" dirty="0" smtClean="0">
                <a:solidFill>
                  <a:srgbClr val="C00000"/>
                </a:solidFill>
              </a:rPr>
            </a:br>
            <a:endParaRPr lang="sr-Latn-RS" sz="28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Желим да моје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 ђаке окупим око једне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и тако часове одељењске заједнице учиним занимљивијим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избегнем сувопарне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часове на којима само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расправљамо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томе ко је кога ударио, ко је коме рекао неку ружну реч итд.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Желим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направим добру атмосферу у одељењу где ће ницати нове идеје, развијати се машта, оригиналност, где ће се ученици остварити у новим улогама, где ће учити, стицати нова искуства која ће касније кроз живот користити, која ће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некима од њих можда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одредити и животни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Желим да се моји ученици оспособе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нове дигиталне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компетенције.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Желим 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стечена знања из разних предмета повежу у једну целину коју ће такву, целовиту, моћи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примене и у средњој школи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 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новој средини покрену нови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часопис и себи обезбеде сигурност и прихваћеност.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Желим да ученици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правећи часопис који обухвата четворогодишње школовање,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чувају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заборава сваки детаљ, сваку екскурзију, излет, награду, похвалу,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прославу...осмех, сузу радосницу...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691">
            <a:off x="8249525" y="671422"/>
            <a:ext cx="2241167" cy="1484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1985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КРЕЋЕМО НА ПОСАО</a:t>
            </a:r>
            <a:endParaRPr lang="sr-Latn-R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23" y="792462"/>
            <a:ext cx="2624595" cy="14746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02" y="277279"/>
            <a:ext cx="2809875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61" y="2197191"/>
            <a:ext cx="2726555" cy="3958163"/>
          </a:xfrm>
        </p:spPr>
      </p:pic>
      <p:sp>
        <p:nvSpPr>
          <p:cNvPr id="10" name="TextBox 9"/>
          <p:cNvSpPr txBox="1"/>
          <p:nvPr/>
        </p:nvSpPr>
        <p:spPr>
          <a:xfrm>
            <a:off x="1130969" y="2990852"/>
            <a:ext cx="6641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Правим анкету за моје ученике како бисмо демократски донели важне одлуке: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ће чланова имати наш редакцијски тим?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ће пута годишње бити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објављиван наш часопис?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Којим ће се темама  бавити наш часопис?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ће да се зове наш часопис?</a:t>
            </a:r>
          </a:p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(дајемо неколико предлога да би ђацима било лакше да гласају: Чаролије 5/3, Чаробно треће, Одељењска забава, Чаробно одељење, Забавна учионица...)</a:t>
            </a:r>
          </a:p>
          <a:p>
            <a:endParaRPr lang="sr-Latn-R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5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09" y="359032"/>
            <a:ext cx="3718455" cy="1371600"/>
          </a:xfrm>
        </p:spPr>
        <p:txBody>
          <a:bodyPr>
            <a:normAutofit/>
          </a:bodyPr>
          <a:lstStyle/>
          <a:p>
            <a:r>
              <a:rPr lang="sr-Cyrl-R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ПРВИ КОРАК ЈЕ УЧИЊЕН </a:t>
            </a:r>
            <a:r>
              <a:rPr lang="sr-Cyrl-R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ОДАБРАЛИ СМО ИМЕ  И РЕДАКЦИЈСКИ ТИМ</a:t>
            </a:r>
            <a:endParaRPr lang="sr-Latn-R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978" y="982131"/>
            <a:ext cx="5029201" cy="4893735"/>
          </a:xfrm>
        </p:spPr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r-Cyrl-RS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r-Cyrl-RS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r-Cyrl-RS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r-Cyrl-R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ПРВА СТРАНА ЈЕ СПРЕМНА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43989"/>
            <a:ext cx="4553536" cy="3212432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Имаћемо 7 чланова редакцијског тима, али цело одељење учествује у осмишљавању часописа, посебно давању идеја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Часопис правимо током 1 школске године = 4 године            4 часописа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страна – око 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 све што нам се дешава и што је интересантно, а не сме бити заборављено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Наслов: ЧАРОБНО ТРЕЋЕ ( 15 гласова</a:t>
            </a:r>
            <a:r>
              <a:rPr lang="sr-Cyrl-RS" sz="1800" b="1" dirty="0" smtClean="0"/>
              <a:t>)</a:t>
            </a:r>
            <a:endParaRPr lang="sr-Latn-RS" sz="18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19375" y="4644189"/>
            <a:ext cx="397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16" y="1836373"/>
            <a:ext cx="2225842" cy="996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31" y="1110343"/>
            <a:ext cx="2581878" cy="37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БИРАЈУ ГРБ ОДЕЉЕЊА  И ОДРЕЂУЈУ ПРАВИЛА ПОНАШАЊА 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23" y="2694720"/>
            <a:ext cx="2018898" cy="297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35" y="2739374"/>
            <a:ext cx="1248140" cy="298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14" y="2658533"/>
            <a:ext cx="2100263" cy="321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89" y="2658533"/>
            <a:ext cx="2461607" cy="321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3185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НАШЕМ ЧАСОПИСУ ЗАБЕЛЕЖЕНИ СУ СВИ ИЗЛЕТИ, ЕКСКУРЗИЈЕ, НОВОГОДИШЊЕ ЖУРКЕ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8" y="2571750"/>
            <a:ext cx="1695448" cy="296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1" y="2571750"/>
            <a:ext cx="3034319" cy="293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09" y="2571750"/>
            <a:ext cx="2532991" cy="3609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5901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МОЈИ УЧЕНИЦИ У УЛОЗИ НОВИНАРА</a:t>
            </a:r>
            <a:endParaRPr lang="sr-Latn-R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91" y="868363"/>
            <a:ext cx="3288919" cy="4892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Анастасија и Сташа су интервјуисале </a:t>
            </a:r>
          </a:p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Огњена, најуспешнијег такмичара.</a:t>
            </a:r>
            <a:endPara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50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419</TotalTime>
  <Words>1080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Organic</vt:lpstr>
      <vt:lpstr>ЧАРОБНО ТРЕЋЕ</vt:lpstr>
      <vt:lpstr>СЕПТЕМБАР 2017.године</vt:lpstr>
      <vt:lpstr>ИДЕЈА ЈЕ РОЂЕНА</vt:lpstr>
      <vt:lpstr>    ПОСТАВЉАМ ЦИЉ  </vt:lpstr>
      <vt:lpstr>КРЕЋЕМО НА ПОСАО</vt:lpstr>
      <vt:lpstr>ПРВИ КОРАК ЈЕ УЧИЊЕН ОДАБРАЛИ СМО ИМЕ  И РЕДАКЦИЈСКИ ТИМ</vt:lpstr>
      <vt:lpstr>УЧЕНИЦИ БИРАЈУ ГРБ ОДЕЉЕЊА  И ОДРЕЂУЈУ ПРАВИЛА ПОНАШАЊА </vt:lpstr>
      <vt:lpstr>У НАШЕМ ЧАСОПИСУ ЗАБЕЛЕЖЕНИ СУ СВИ ИЗЛЕТИ, ЕКСКУРЗИЈЕ, НОВОГОДИШЊЕ ЖУРКЕ</vt:lpstr>
      <vt:lpstr>МОЈИ УЧЕНИЦИ У УЛОЗИ НОВИНАРА</vt:lpstr>
      <vt:lpstr>НАШ ЧАСОПИС ЋЕ БИТИ МЕСТО ГДЕ СЕ ЧУВАЈУ НАЈЛЕПШЕ РЕЧЕНИЦЕ ИЗ ПИСМЕНИХ ЗАДАТАКА,  А И МОГУЋНОСТ ДА РАЗРЕДНА УПУТИ НЕКИ САВЕТ</vt:lpstr>
      <vt:lpstr>БИЛИ СМО УЧЕСНИЦИ ЕКО ФЕСТИВАЛА -  ОД РЕЦИЛКИРАНОГ МАТЕРИЈАЛА НАПРАВИЛИ СМО ДРУШТВЕНЕ ИГРЕ</vt:lpstr>
      <vt:lpstr>НАШ ЧАСОПИС СЛУЖИ И ЗА УЧЕЊЕ И ЗАБАВУ</vt:lpstr>
      <vt:lpstr>ШТА ЈЕ „ЧАРОБНО ТРЕЋЕ“ДОНЕЛО УЧЕНИЦИМА?</vt:lpstr>
      <vt:lpstr>ШТА ЈЕ „ЧАРОБНО ТРЕЋЕ“ДОНЕЛО МЕНИ?</vt:lpstr>
      <vt:lpstr>Нова школска година је кренула,  а са њом и „Чаробно треће“, број 2</vt:lpstr>
      <vt:lpstr>ПОГЛЕДАЈТЕ „ ЧАРОБНО ТРЕЋЕ“ У ЦЕЛИНИ НА СЛЕДЕЋЕМ ЛИНКУ</vt:lpstr>
      <vt:lpstr>ХВАЛА Конкурс „ Сазнали смо на семинару и применили у пракси“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ЧАРОБНО ТРЕЋЕ</dc:title>
  <dc:creator>Nastavnik</dc:creator>
  <cp:lastModifiedBy>Nastavnik</cp:lastModifiedBy>
  <cp:revision>33</cp:revision>
  <dcterms:created xsi:type="dcterms:W3CDTF">2018-10-10T20:54:11Z</dcterms:created>
  <dcterms:modified xsi:type="dcterms:W3CDTF">2018-10-12T23:16:57Z</dcterms:modified>
</cp:coreProperties>
</file>